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5" d="100"/>
          <a:sy n="25" d="100"/>
        </p:scale>
        <p:origin x="3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1467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7964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85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1029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221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219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305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841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0544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080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385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039C1-F91F-4E48-9D24-B19590A73059}" type="datetimeFigureOut">
              <a:rPr lang="fa-IR" smtClean="0"/>
              <a:t>06/05/1447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A8AF-85BC-408A-A8EF-68B1D7DC5B8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539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3DAAE1-101A-ADC0-D1C7-4D1D1E934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4" y="0"/>
            <a:ext cx="21380262" cy="30275213"/>
          </a:xfrm>
          <a:prstGeom prst="rect">
            <a:avLst/>
          </a:prstGeom>
        </p:spPr>
      </p:pic>
      <p:sp>
        <p:nvSpPr>
          <p:cNvPr id="11" name="Text Box 4"/>
          <p:cNvSpPr txBox="1"/>
          <p:nvPr/>
        </p:nvSpPr>
        <p:spPr>
          <a:xfrm>
            <a:off x="270839" y="5512873"/>
            <a:ext cx="20792141" cy="868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585" tIns="32292" rIns="64585" bIns="32292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565"/>
              </a:spcAft>
            </a:pPr>
            <a:r>
              <a:rPr lang="fa-IR" sz="4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عنوان ایده / طرح نوآورانه (فونت بی‌نازنین 48 پررنگ، وسط‌چین)</a:t>
            </a:r>
          </a:p>
        </p:txBody>
      </p:sp>
      <p:sp>
        <p:nvSpPr>
          <p:cNvPr id="13" name="Text Box 2"/>
          <p:cNvSpPr txBox="1"/>
          <p:nvPr/>
        </p:nvSpPr>
        <p:spPr>
          <a:xfrm>
            <a:off x="270839" y="6719777"/>
            <a:ext cx="20792141" cy="911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585" tIns="32292" rIns="64585" bIns="32292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نام و نام‌خانوادگی / مقطع تحصیلی (فونت بی‌نازنین 32 پررنگ، وسط‌چین)</a:t>
            </a:r>
          </a:p>
        </p:txBody>
      </p:sp>
      <p:sp>
        <p:nvSpPr>
          <p:cNvPr id="14" name="Rectangle: Diagonal Corners Rounded 5"/>
          <p:cNvSpPr/>
          <p:nvPr/>
        </p:nvSpPr>
        <p:spPr>
          <a:xfrm>
            <a:off x="270839" y="9218658"/>
            <a:ext cx="20792141" cy="18365742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898" dirty="0"/>
          </a:p>
        </p:txBody>
      </p:sp>
      <p:sp>
        <p:nvSpPr>
          <p:cNvPr id="17" name="TextBox 16"/>
          <p:cNvSpPr txBox="1"/>
          <p:nvPr/>
        </p:nvSpPr>
        <p:spPr>
          <a:xfrm>
            <a:off x="5105400" y="9577681"/>
            <a:ext cx="15576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spcAft>
                <a:spcPts val="424"/>
              </a:spcAft>
            </a:pPr>
            <a:r>
              <a:rPr lang="fa-IR" sz="3200" b="1" kern="1400" dirty="0">
                <a:solidFill>
                  <a:srgbClr val="000000"/>
                </a:solidFill>
                <a:latin typeface="Calibri" panose="020F0502020204030204" pitchFamily="34" charset="0"/>
                <a:cs typeface="B Nazanin" panose="00000400000000000000" pitchFamily="2" charset="-78"/>
              </a:rPr>
              <a:t>شرح ایده / طرح نوآورانه </a:t>
            </a:r>
            <a:r>
              <a:rPr lang="fa-IR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(فونت بی‌نازنین 32 پررنگ، راست‌چین)</a:t>
            </a:r>
            <a:endParaRPr lang="fa-IR" sz="3200" kern="1400" dirty="0">
              <a:solidFill>
                <a:srgbClr val="000000"/>
              </a:solidFill>
              <a:latin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7657B78-B238-C6B0-B010-43C5ABBF6B1E}"/>
              </a:ext>
            </a:extLst>
          </p:cNvPr>
          <p:cNvSpPr txBox="1"/>
          <p:nvPr/>
        </p:nvSpPr>
        <p:spPr>
          <a:xfrm>
            <a:off x="270837" y="7969217"/>
            <a:ext cx="20792141" cy="911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585" tIns="32292" rIns="64585" bIns="32292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fa-IR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نام استان / نام شهر / نام مدرسه (فونت بی‌نازنین 32 پررنگ، وسط‌چین)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F8EF19-7E68-3FA9-0FB8-B37F7DE007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4947" y="28138055"/>
            <a:ext cx="1609403" cy="1669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EDCA01-E59E-D8B2-51C9-DD611250E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580" y="28186547"/>
            <a:ext cx="1609403" cy="1688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63066B-4E49-85FE-392D-0348A4BB9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02" y="28157495"/>
            <a:ext cx="2444991" cy="16596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D3F65C-4369-E795-E9D3-288E446DA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641" y="28190975"/>
            <a:ext cx="1774532" cy="17707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B05598-F08F-B3A3-AC98-A54F69FC7A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564" y="28028672"/>
            <a:ext cx="2095313" cy="20953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4DC3DC-03FF-D23A-207A-B516D93E8C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314" y="28014481"/>
            <a:ext cx="2032633" cy="2032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BDE5BF2-12B7-D1AF-4BBB-AB85F60D8B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71" y="27954501"/>
            <a:ext cx="2243657" cy="224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3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196</TotalTime>
  <Words>56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HKHM</dc:creator>
  <cp:lastModifiedBy>M Paknezhad</cp:lastModifiedBy>
  <cp:revision>34</cp:revision>
  <dcterms:created xsi:type="dcterms:W3CDTF">2017-02-25T19:36:03Z</dcterms:created>
  <dcterms:modified xsi:type="dcterms:W3CDTF">2025-10-27T10:57:20Z</dcterms:modified>
</cp:coreProperties>
</file>