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5" d="100"/>
          <a:sy n="25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146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964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5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029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221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219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3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841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544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080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385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539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D97571-7070-F201-0F4B-0D9007E6D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" y="0"/>
            <a:ext cx="21380262" cy="30275213"/>
          </a:xfrm>
          <a:prstGeom prst="rect">
            <a:avLst/>
          </a:prstGeom>
        </p:spPr>
      </p:pic>
      <p:sp>
        <p:nvSpPr>
          <p:cNvPr id="11" name="Text Box 4"/>
          <p:cNvSpPr txBox="1"/>
          <p:nvPr/>
        </p:nvSpPr>
        <p:spPr>
          <a:xfrm>
            <a:off x="270839" y="5512873"/>
            <a:ext cx="20792141" cy="868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585" tIns="32292" rIns="64585" bIns="3229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65"/>
              </a:spcAft>
            </a:pPr>
            <a:r>
              <a:rPr lang="fa-IR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عنوان مطالعه / پژوهش (فونت بی‌نازنین 48 پررنگ، وسط‌چین)</a:t>
            </a:r>
          </a:p>
        </p:txBody>
      </p:sp>
      <p:sp>
        <p:nvSpPr>
          <p:cNvPr id="13" name="Text Box 2"/>
          <p:cNvSpPr txBox="1"/>
          <p:nvPr/>
        </p:nvSpPr>
        <p:spPr>
          <a:xfrm>
            <a:off x="270839" y="6719776"/>
            <a:ext cx="20792141" cy="2126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585" tIns="32292" rIns="64585" bIns="3229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نویسندگان / مقطع </a:t>
            </a:r>
            <a:r>
              <a:rPr lang="fa-IR" sz="32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تحصیلی / استان / </a:t>
            </a:r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شهر / نام مدرسه (فونت بی‌نازنین 32 پررنگ، وسط‌چین)</a:t>
            </a:r>
          </a:p>
        </p:txBody>
      </p:sp>
      <p:sp>
        <p:nvSpPr>
          <p:cNvPr id="14" name="Rectangle: Diagonal Corners Rounded 5"/>
          <p:cNvSpPr/>
          <p:nvPr/>
        </p:nvSpPr>
        <p:spPr>
          <a:xfrm>
            <a:off x="270839" y="9184624"/>
            <a:ext cx="20792141" cy="1839977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898" dirty="0"/>
          </a:p>
        </p:txBody>
      </p:sp>
      <p:sp>
        <p:nvSpPr>
          <p:cNvPr id="17" name="TextBox 16"/>
          <p:cNvSpPr txBox="1"/>
          <p:nvPr/>
        </p:nvSpPr>
        <p:spPr>
          <a:xfrm>
            <a:off x="9779641" y="9540585"/>
            <a:ext cx="10998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spcAft>
                <a:spcPts val="424"/>
              </a:spcAft>
            </a:pPr>
            <a:r>
              <a:rPr lang="fa-IR" sz="3200" b="1" kern="14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متن مطالعه / پژوهش </a:t>
            </a:r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(فونت بی‌نازنین 32 پررنگ، راست‌چین)</a:t>
            </a:r>
            <a:endParaRPr lang="fa-IR" sz="3200" kern="14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EABA71-785B-73E0-2FC3-4563EE35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947" y="28138055"/>
            <a:ext cx="1609403" cy="1669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6E870-32FF-C142-8B5A-65A68B5B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580" y="28186547"/>
            <a:ext cx="1609403" cy="1688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49242-3B2D-FAE7-AC37-3AB0F2561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02" y="28157495"/>
            <a:ext cx="2444991" cy="1659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C9C00-B570-2223-987B-229E6C0D5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41" y="28190975"/>
            <a:ext cx="1774532" cy="1770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C0879-DF7A-50D2-EBED-67A3D0090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64" y="28028672"/>
            <a:ext cx="2095313" cy="209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EBF96A-9F91-CB84-7559-2BBC73C7C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14" y="28014481"/>
            <a:ext cx="2032633" cy="2032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8BD06-684C-206F-E1AE-2BB46F80F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71" y="27954501"/>
            <a:ext cx="2243657" cy="22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177</TotalTime>
  <Words>43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HKHM</dc:creator>
  <cp:lastModifiedBy>M Paknezhad</cp:lastModifiedBy>
  <cp:revision>33</cp:revision>
  <dcterms:created xsi:type="dcterms:W3CDTF">2017-02-25T19:36:03Z</dcterms:created>
  <dcterms:modified xsi:type="dcterms:W3CDTF">2025-10-27T10:57:51Z</dcterms:modified>
</cp:coreProperties>
</file>